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1" d="100"/>
          <a:sy n="41" d="100"/>
        </p:scale>
        <p:origin x="9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7/16/2018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7/16/2018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7/16/2018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7/16/2018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7/16/2018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7/16/2018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7/16/2018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7/16/2018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7/16/2018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7/16/2018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7/16/2018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7/16/2018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7/16/2018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Il Santuario di Ercole Vincitore</a:t>
            </a:r>
          </a:p>
        </p:txBody>
      </p:sp>
      <p:sp>
        <p:nvSpPr>
          <p:cNvPr id="3" name="Sottotitolo 2"/>
          <p:cNvSpPr>
            <a:spLocks noGrp="1"/>
          </p:cNvSpPr>
          <p:nvPr>
            <p:ph type="subTitle" idx="1"/>
          </p:nvPr>
        </p:nvSpPr>
        <p:spPr>
          <a:xfrm>
            <a:off x="2914650" y="3529013"/>
            <a:ext cx="6457950" cy="785812"/>
          </a:xfrm>
        </p:spPr>
        <p:txBody>
          <a:bodyPr>
            <a:normAutofit fontScale="92500" lnSpcReduction="10000"/>
          </a:bodyPr>
          <a:lstStyle/>
          <a:p>
            <a:r>
              <a:rPr lang="it-IT" sz="5400" dirty="0"/>
              <a:t>A Tivoli </a:t>
            </a:r>
          </a:p>
        </p:txBody>
      </p:sp>
    </p:spTree>
    <p:extLst>
      <p:ext uri="{BB962C8B-B14F-4D97-AF65-F5344CB8AC3E}">
        <p14:creationId xmlns:p14="http://schemas.microsoft.com/office/powerpoint/2010/main" val="2778400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42950" y="700088"/>
            <a:ext cx="6672263" cy="5078313"/>
          </a:xfrm>
          <a:prstGeom prst="rect">
            <a:avLst/>
          </a:prstGeom>
          <a:noFill/>
        </p:spPr>
        <p:txBody>
          <a:bodyPr wrap="square" rtlCol="0">
            <a:spAutoFit/>
          </a:bodyPr>
          <a:lstStyle/>
          <a:p>
            <a:r>
              <a:rPr lang="it-IT" sz="3600" dirty="0"/>
              <a:t>Il Santuario di Ercole Vincitore è uno dei maggiori complessi sacri dell’ architettura romana in epoca repubblicana. Situato a Tivoli , venne edificato nel corso del II secolo a.C . Svetonio racconta che qui Augusto amministrò la giustizia in numerose occasioni sotto i portici del santuario </a:t>
            </a:r>
          </a:p>
        </p:txBody>
      </p:sp>
    </p:spTree>
    <p:extLst>
      <p:ext uri="{BB962C8B-B14F-4D97-AF65-F5344CB8AC3E}">
        <p14:creationId xmlns:p14="http://schemas.microsoft.com/office/powerpoint/2010/main" val="30464642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57263" y="1000125"/>
            <a:ext cx="10358437" cy="4401205"/>
          </a:xfrm>
          <a:prstGeom prst="rect">
            <a:avLst/>
          </a:prstGeom>
          <a:noFill/>
        </p:spPr>
        <p:txBody>
          <a:bodyPr wrap="square" rtlCol="0">
            <a:spAutoFit/>
          </a:bodyPr>
          <a:lstStyle/>
          <a:p>
            <a:r>
              <a:rPr lang="it-IT" sz="2800" dirty="0"/>
              <a:t>Si trattava di una struttura di dimensioni imponenti rimasta a lungo molto deteriorata e la cui opera di restauro è stata completata solo nel giugno 2011. Sorgeva su un tratto dell’ antica via Tiburtina e porzioni importanti del complesso vennero inglobate nella ex cartiera di Tivoli . Il santuario , a pianata rettangolare, misurava originariamente 3000 m</a:t>
            </a:r>
            <a:r>
              <a:rPr lang="it-IT" sz="2800" dirty="0">
                <a:latin typeface="Georgia" panose="02040502050405020303" pitchFamily="18" charset="0"/>
              </a:rPr>
              <a:t>² è composto di tre parti principali :</a:t>
            </a:r>
          </a:p>
          <a:p>
            <a:endParaRPr lang="it-IT" sz="2800" i="1" dirty="0">
              <a:latin typeface="Georgia" panose="02040502050405020303" pitchFamily="18" charset="0"/>
            </a:endParaRPr>
          </a:p>
          <a:p>
            <a:r>
              <a:rPr lang="it-IT" sz="2800" i="1" dirty="0">
                <a:latin typeface="Georgia" panose="02040502050405020303" pitchFamily="18" charset="0"/>
              </a:rPr>
              <a:t>IL TEATRO </a:t>
            </a:r>
          </a:p>
          <a:p>
            <a:r>
              <a:rPr lang="it-IT" sz="2800" i="1" dirty="0">
                <a:latin typeface="Georgia" panose="02040502050405020303" pitchFamily="18" charset="0"/>
              </a:rPr>
              <a:t>UNA GRANDE PIAZZA  CON DEI PORTICI </a:t>
            </a:r>
          </a:p>
          <a:p>
            <a:r>
              <a:rPr lang="it-IT" sz="2800" i="1" dirty="0">
                <a:latin typeface="Georgia" panose="02040502050405020303" pitchFamily="18" charset="0"/>
              </a:rPr>
              <a:t>IL TEMPIO VERO E PROPRIO </a:t>
            </a:r>
            <a:endParaRPr lang="it-IT" sz="2800" i="1" dirty="0"/>
          </a:p>
        </p:txBody>
      </p:sp>
    </p:spTree>
    <p:extLst>
      <p:ext uri="{BB962C8B-B14F-4D97-AF65-F5344CB8AC3E}">
        <p14:creationId xmlns:p14="http://schemas.microsoft.com/office/powerpoint/2010/main" val="3699854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914525" y="554556"/>
            <a:ext cx="7572375" cy="5682310"/>
          </a:xfrm>
          <a:prstGeom prst="rect">
            <a:avLst/>
          </a:prstGeom>
        </p:spPr>
      </p:pic>
    </p:spTree>
    <p:extLst>
      <p:ext uri="{BB962C8B-B14F-4D97-AF65-F5344CB8AC3E}">
        <p14:creationId xmlns:p14="http://schemas.microsoft.com/office/powerpoint/2010/main" val="1860644576"/>
      </p:ext>
    </p:extLst>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85900" y="1214438"/>
            <a:ext cx="8929688" cy="3970318"/>
          </a:xfrm>
          <a:prstGeom prst="rect">
            <a:avLst/>
          </a:prstGeom>
          <a:noFill/>
        </p:spPr>
        <p:txBody>
          <a:bodyPr wrap="square" rtlCol="0">
            <a:spAutoFit/>
          </a:bodyPr>
          <a:lstStyle/>
          <a:p>
            <a:r>
              <a:rPr lang="it-IT" sz="2800" dirty="0"/>
              <a:t>Il Santuario era strutturato su due livelli, quello inferiore, dove transitava l’antica via Tiburtina, era dedicato al commercio, mentre quello superiore, l’area sacra, era il luogo dedicato al culto di Ercole, dove si radunavano i fedeli venuti a venerare ed interrogare il dio. L’area sacra all’apparenza era molto semplice nella planimetria ed era circondata su tre lati da portici a due piani sovrapposti affollati da statue e sculture onorarie di personaggi romani e del Lazio e da iscrizioni di chi aveva fatto lavori a beneficio del santuario</a:t>
            </a:r>
            <a:r>
              <a:rPr lang="it-IT" dirty="0"/>
              <a:t>.</a:t>
            </a:r>
          </a:p>
        </p:txBody>
      </p:sp>
    </p:spTree>
    <p:extLst>
      <p:ext uri="{BB962C8B-B14F-4D97-AF65-F5344CB8AC3E}">
        <p14:creationId xmlns:p14="http://schemas.microsoft.com/office/powerpoint/2010/main" val="31467379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047749" y="913410"/>
            <a:ext cx="4524376" cy="3168053"/>
          </a:xfrm>
          <a:prstGeom prst="rect">
            <a:avLst/>
          </a:prstGeom>
        </p:spPr>
      </p:pic>
      <p:pic>
        <p:nvPicPr>
          <p:cNvPr id="3" name="Immagine 2"/>
          <p:cNvPicPr>
            <a:picLocks noChangeAspect="1"/>
          </p:cNvPicPr>
          <p:nvPr/>
        </p:nvPicPr>
        <p:blipFill>
          <a:blip r:embed="rId3"/>
          <a:stretch>
            <a:fillRect/>
          </a:stretch>
        </p:blipFill>
        <p:spPr>
          <a:xfrm>
            <a:off x="6738937" y="924264"/>
            <a:ext cx="4219575" cy="3157200"/>
          </a:xfrm>
          <a:prstGeom prst="rect">
            <a:avLst/>
          </a:prstGeom>
        </p:spPr>
      </p:pic>
      <p:pic>
        <p:nvPicPr>
          <p:cNvPr id="4" name="Immagine 3"/>
          <p:cNvPicPr>
            <a:picLocks noChangeAspect="1"/>
          </p:cNvPicPr>
          <p:nvPr/>
        </p:nvPicPr>
        <p:blipFill>
          <a:blip r:embed="rId4"/>
          <a:stretch>
            <a:fillRect/>
          </a:stretch>
        </p:blipFill>
        <p:spPr>
          <a:xfrm>
            <a:off x="3843337" y="3311202"/>
            <a:ext cx="6629399" cy="2751460"/>
          </a:xfrm>
          <a:prstGeom prst="rect">
            <a:avLst/>
          </a:prstGeom>
        </p:spPr>
      </p:pic>
    </p:spTree>
    <p:extLst>
      <p:ext uri="{BB962C8B-B14F-4D97-AF65-F5344CB8AC3E}">
        <p14:creationId xmlns:p14="http://schemas.microsoft.com/office/powerpoint/2010/main" val="274354798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033588" y="1357313"/>
            <a:ext cx="10158412" cy="4247317"/>
          </a:xfrm>
          <a:prstGeom prst="rect">
            <a:avLst/>
          </a:prstGeom>
          <a:noFill/>
        </p:spPr>
        <p:txBody>
          <a:bodyPr wrap="square" rtlCol="0">
            <a:spAutoFit/>
          </a:bodyPr>
          <a:lstStyle/>
          <a:p>
            <a:r>
              <a:rPr lang="it-IT" sz="3600" dirty="0"/>
              <a:t>REALIZZATO DA </a:t>
            </a:r>
          </a:p>
          <a:p>
            <a:r>
              <a:rPr lang="it-IT" sz="3600" dirty="0"/>
              <a:t>° Rebecca Mileti</a:t>
            </a:r>
          </a:p>
          <a:p>
            <a:r>
              <a:rPr lang="it-IT" sz="3600" dirty="0"/>
              <a:t>° Rebecca Castelnuovo</a:t>
            </a:r>
          </a:p>
          <a:p>
            <a:r>
              <a:rPr lang="it-IT" sz="3600" dirty="0"/>
              <a:t>° Benedetta Faieta</a:t>
            </a:r>
          </a:p>
          <a:p>
            <a:r>
              <a:rPr lang="it-IT" sz="3600" dirty="0"/>
              <a:t>° Carmen Barone</a:t>
            </a:r>
          </a:p>
          <a:p>
            <a:r>
              <a:rPr lang="it-IT" sz="3600" dirty="0"/>
              <a:t>° Rossella Florio</a:t>
            </a:r>
          </a:p>
          <a:p>
            <a:r>
              <a:rPr lang="it-IT" sz="3600" dirty="0"/>
              <a:t>° Antonio Amato</a:t>
            </a:r>
          </a:p>
          <a:p>
            <a:endParaRPr lang="it-IT" dirty="0"/>
          </a:p>
        </p:txBody>
      </p:sp>
    </p:spTree>
    <p:extLst>
      <p:ext uri="{BB962C8B-B14F-4D97-AF65-F5344CB8AC3E}">
        <p14:creationId xmlns:p14="http://schemas.microsoft.com/office/powerpoint/2010/main" val="163135467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38</TotalTime>
  <Words>253</Words>
  <Application>Microsoft Office PowerPoint</Application>
  <PresentationFormat>Widescreen</PresentationFormat>
  <Paragraphs>16</Paragraphs>
  <Slides>7</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7</vt:i4>
      </vt:variant>
    </vt:vector>
  </HeadingPairs>
  <TitlesOfParts>
    <vt:vector size="11" baseType="lpstr">
      <vt:lpstr>Arial</vt:lpstr>
      <vt:lpstr>Garamond</vt:lpstr>
      <vt:lpstr>Georgia</vt:lpstr>
      <vt:lpstr>Organico</vt:lpstr>
      <vt:lpstr>Il Santuario di Ercole Vincitore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Santuario di Ercole</dc:title>
  <dc:creator>Nicola</dc:creator>
  <cp:lastModifiedBy>Utente Windows</cp:lastModifiedBy>
  <cp:revision>5</cp:revision>
  <dcterms:created xsi:type="dcterms:W3CDTF">2018-05-22T08:30:33Z</dcterms:created>
  <dcterms:modified xsi:type="dcterms:W3CDTF">2018-07-16T10:30:27Z</dcterms:modified>
</cp:coreProperties>
</file>