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2B4B-90AA-494D-8FD2-475C604EC02B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2411-ECCC-41B9-8274-D128362820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aniela&#61480;\Audiomachine%20-%20Try%20Again%20Tomorrow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28604"/>
            <a:ext cx="3286116" cy="15716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ERCOLE SANNITA</a:t>
            </a:r>
            <a:b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Audiomachine - Try Again Tomorr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43306" y="4357694"/>
            <a:ext cx="5500694" cy="25003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2800" b="1" i="1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it-IT" sz="2800" b="1" i="1" dirty="0" err="1" smtClean="0">
                <a:solidFill>
                  <a:schemeClr val="bg1"/>
                </a:solidFill>
                <a:latin typeface="+mj-lt"/>
              </a:rPr>
              <a:t>Heracle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è 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una figura della 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mitologia romana forma 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italica del culto dell'eroe greco Eracle, introdotto probabilmente presso i popoli Sanniti dai coloni 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greci, 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in particolare dalla colonia di </a:t>
            </a:r>
            <a:r>
              <a:rPr lang="it-IT" sz="2800" b="1" i="1" dirty="0" err="1">
                <a:solidFill>
                  <a:schemeClr val="bg1"/>
                </a:solidFill>
                <a:latin typeface="+mj-lt"/>
              </a:rPr>
              <a:t>Cuma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, e presso i Latini e i Sabini dal culto etrusco ad </a:t>
            </a:r>
            <a:r>
              <a:rPr lang="it-IT" sz="2800" b="1" i="1" dirty="0" err="1">
                <a:solidFill>
                  <a:schemeClr val="bg1"/>
                </a:solidFill>
                <a:latin typeface="+mj-lt"/>
              </a:rPr>
              <a:t>Hercle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None/>
            </a:pP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      Per</a:t>
            </a:r>
            <a:r>
              <a:rPr lang="it-IT" sz="2800" b="1" i="1" dirty="0">
                <a:solidFill>
                  <a:schemeClr val="bg1"/>
                </a:solidFill>
                <a:latin typeface="+mj-lt"/>
              </a:rPr>
              <a:t> antonomasia si definisce così una persona di grande forza fisica e, in passato, il forzuto che si esibiva nei circhi e nelle 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fiere.</a:t>
            </a:r>
            <a:endParaRPr lang="it-IT" sz="2800" b="1" i="1" dirty="0">
              <a:solidFill>
                <a:schemeClr val="bg1"/>
              </a:solidFill>
              <a:latin typeface="+mj-lt"/>
            </a:endParaRPr>
          </a:p>
          <a:p>
            <a:endParaRPr lang="it-IT" sz="28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00504"/>
            <a:ext cx="4572000" cy="28574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b="1" i="1" dirty="0" err="1" smtClean="0"/>
              <a:t>Heracle</a:t>
            </a:r>
            <a:r>
              <a:rPr lang="it-IT" b="1" i="1" dirty="0" smtClean="0"/>
              <a:t> avendo ucciso i suoi tre figli fu condannato da </a:t>
            </a:r>
            <a:r>
              <a:rPr lang="it-IT" b="1" i="1" dirty="0" err="1" smtClean="0"/>
              <a:t>Euristeo</a:t>
            </a:r>
            <a:r>
              <a:rPr lang="it-IT" b="1" i="1" dirty="0" smtClean="0"/>
              <a:t> a compiere dodici fatiche. Si suppone nei vari testi che queste fatiche siano dodici proprio perché dodici erano gli apostoli.</a:t>
            </a:r>
            <a:endParaRPr lang="it-IT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7200" dirty="0" smtClean="0">
                <a:solidFill>
                  <a:schemeClr val="accent1"/>
                </a:solidFill>
              </a:rPr>
              <a:t>Il santuario di Ercole</a:t>
            </a:r>
            <a:endParaRPr lang="it-IT" sz="7200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71942"/>
            <a:ext cx="8043890" cy="27860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     Il santuario italico che sorge in località Civitella, nel comune di </a:t>
            </a:r>
            <a:r>
              <a:rPr lang="it-IT" dirty="0" err="1" smtClean="0">
                <a:solidFill>
                  <a:schemeClr val="bg1"/>
                </a:solidFill>
              </a:rPr>
              <a:t>Campochiaro</a:t>
            </a:r>
            <a:r>
              <a:rPr lang="it-IT" dirty="0" smtClean="0">
                <a:solidFill>
                  <a:schemeClr val="bg1"/>
                </a:solidFill>
              </a:rPr>
              <a:t>, costituisce un centro cultuale, dedicato ad Ercole, di particolare importanza nel </a:t>
            </a:r>
            <a:r>
              <a:rPr lang="it-IT" dirty="0" err="1" smtClean="0">
                <a:solidFill>
                  <a:schemeClr val="bg1"/>
                </a:solidFill>
              </a:rPr>
              <a:t>Sannio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pentro</a:t>
            </a:r>
            <a:r>
              <a:rPr lang="it-IT" dirty="0" smtClean="0">
                <a:solidFill>
                  <a:schemeClr val="bg1"/>
                </a:solidFill>
              </a:rPr>
              <a:t>. Ubicato alle pendici del </a:t>
            </a:r>
            <a:r>
              <a:rPr lang="it-IT" dirty="0" err="1" smtClean="0">
                <a:solidFill>
                  <a:schemeClr val="bg1"/>
                </a:solidFill>
              </a:rPr>
              <a:t>Matese</a:t>
            </a:r>
            <a:r>
              <a:rPr lang="it-IT" dirty="0" smtClean="0">
                <a:solidFill>
                  <a:schemeClr val="bg1"/>
                </a:solidFill>
              </a:rPr>
              <a:t>, mostra una posizione di particolare interesse topografico in rapporto alle direttrici viarie che si incontrano nella piana di </a:t>
            </a:r>
            <a:r>
              <a:rPr lang="it-IT" dirty="0" err="1" smtClean="0">
                <a:solidFill>
                  <a:schemeClr val="bg1"/>
                </a:solidFill>
              </a:rPr>
              <a:t>Boiano</a:t>
            </a:r>
            <a:r>
              <a:rPr lang="it-IT" dirty="0" smtClean="0">
                <a:solidFill>
                  <a:schemeClr val="bg1"/>
                </a:solidFill>
              </a:rPr>
              <a:t>. L’area attesta una frequentazione a partire dal VII-VI secolo a.C. e la realizzazione nel IV secolo a.C. di una sistemazione su due terrazze, delimitate da mura in opera poligonale, su cui sono costruiti gli edifici e a cui si accede attraverso due ingressi . La terrazza inferiore è dominata da un lungo edificio porticato con prospetto scenografico aperto sulla spianata sottostante. 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      Agli inizi del III secolo a.C. il complesso viene distrutto da un violento terremoto e si procede quindi alla ricostruzione realizzando porticati lignei e realizzando interventi migliorativi della statica degli edifici.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     Una nuova sistemazione si ha nella seconda metà del II secolo a.C. con la costruzione di un tempio, con colonne ioniche, al centro della terrazza superiore. Il complesso è frequentato fino ai primi secoli dell’impero, poi il culto sembra estinguersi definitivamente.</a:t>
            </a: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4214818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Brush Script MT" pitchFamily="66" charset="0"/>
              </a:rPr>
              <a:t>Mastronardi</a:t>
            </a:r>
            <a:r>
              <a:rPr lang="it-IT" sz="2800" dirty="0" smtClean="0">
                <a:latin typeface="Brush Script MT" pitchFamily="66" charset="0"/>
              </a:rPr>
              <a:t> </a:t>
            </a:r>
            <a:r>
              <a:rPr lang="it-IT" sz="2800" dirty="0" err="1" smtClean="0">
                <a:latin typeface="Brush Script MT" pitchFamily="66" charset="0"/>
              </a:rPr>
              <a:t>Swami</a:t>
            </a:r>
            <a:endParaRPr lang="it-IT" sz="2800" dirty="0" smtClean="0">
              <a:latin typeface="Brush Script MT" pitchFamily="66" charset="0"/>
            </a:endParaRPr>
          </a:p>
          <a:p>
            <a:r>
              <a:rPr lang="it-IT" sz="2800" dirty="0" err="1" smtClean="0">
                <a:latin typeface="Brush Script MT" pitchFamily="66" charset="0"/>
              </a:rPr>
              <a:t>Vicanolo</a:t>
            </a:r>
            <a:r>
              <a:rPr lang="it-IT" sz="2800" dirty="0" smtClean="0">
                <a:latin typeface="Brush Script MT" pitchFamily="66" charset="0"/>
              </a:rPr>
              <a:t> Daniela</a:t>
            </a:r>
          </a:p>
          <a:p>
            <a:r>
              <a:rPr lang="it-IT" sz="2800" dirty="0" err="1" smtClean="0">
                <a:latin typeface="Brush Script MT" pitchFamily="66" charset="0"/>
              </a:rPr>
              <a:t>Michilli</a:t>
            </a:r>
            <a:r>
              <a:rPr lang="it-IT" sz="2800" dirty="0" smtClean="0">
                <a:latin typeface="Brush Script MT" pitchFamily="66" charset="0"/>
              </a:rPr>
              <a:t> Davide</a:t>
            </a:r>
          </a:p>
          <a:p>
            <a:r>
              <a:rPr lang="it-IT" sz="2800" dirty="0" smtClean="0">
                <a:latin typeface="Brush Script MT" pitchFamily="66" charset="0"/>
              </a:rPr>
              <a:t>Traino Matteo </a:t>
            </a:r>
          </a:p>
          <a:p>
            <a:r>
              <a:rPr lang="it-IT" sz="2800" dirty="0" smtClean="0">
                <a:latin typeface="Brush Script MT" pitchFamily="66" charset="0"/>
              </a:rPr>
              <a:t>Di Iorio Paolo </a:t>
            </a:r>
            <a:endParaRPr lang="it-IT" sz="28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258</Words>
  <Application>Microsoft Office PowerPoint</Application>
  <PresentationFormat>Presentazione su schermo (4:3)</PresentationFormat>
  <Paragraphs>13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ERCOLE SANNITA </vt:lpstr>
      <vt:lpstr>Presentazione standard di PowerPoint</vt:lpstr>
      <vt:lpstr>Presentazione standard di PowerPoint</vt:lpstr>
      <vt:lpstr>Il santuario di Ercole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Heracle</dc:title>
  <dc:creator>Utente</dc:creator>
  <cp:lastModifiedBy>Utente</cp:lastModifiedBy>
  <cp:revision>15</cp:revision>
  <dcterms:created xsi:type="dcterms:W3CDTF">2018-03-06T08:34:02Z</dcterms:created>
  <dcterms:modified xsi:type="dcterms:W3CDTF">2018-05-28T17:15:12Z</dcterms:modified>
</cp:coreProperties>
</file>