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71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D88A35-9EA2-42EF-8618-E92ED0D449DA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20E4F1-A4A2-46D5-80D2-2B6055DEF5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216023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BROCHURE VILLA ADRIANA 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Risultati immagini per villa adriana tiv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217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75416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725144"/>
            <a:ext cx="8219256" cy="1401019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Pecile</a:t>
            </a:r>
            <a:r>
              <a:rPr lang="it-IT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 long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covered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portico once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used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for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panoramic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strolls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it-IT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9218" name="Picture 2" descr="Risultati immagini per il pecile villa adr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673607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247804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Great and Small </a:t>
            </a:r>
            <a:r>
              <a:rPr lang="it-IT" b="1" dirty="0" err="1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Baths</a:t>
            </a:r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places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where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endless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days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would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be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spent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on wellness.</a:t>
            </a:r>
            <a:endParaRPr lang="it-IT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0242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744416" cy="25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713376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Greek</a:t>
            </a:r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Theatre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, a small court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theatre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reserved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to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only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few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guests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it-IT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126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058" y="404664"/>
            <a:ext cx="4824536" cy="36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4180761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Greek</a:t>
            </a:r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Library and Latin Library 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repositories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of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knowledge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it-IT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2290" name="Picture 2" descr="Risultati immagini per libreria greca e latina villa adr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306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2831401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522956"/>
          </a:xfrm>
        </p:spPr>
        <p:txBody>
          <a:bodyPr>
            <a:normAutofit fontScale="90000"/>
          </a:bodyPr>
          <a:lstStyle/>
          <a:p>
            <a:pPr algn="l"/>
            <a:r>
              <a:rPr lang="it-IT" sz="27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Duration</a:t>
            </a:r>
            <a:r>
              <a:rPr lang="it-IT" sz="27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of the </a:t>
            </a:r>
            <a:r>
              <a:rPr lang="it-IT" sz="27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tour</a:t>
            </a:r>
            <a:r>
              <a:rPr lang="it-IT" sz="27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7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1h and 30 </a:t>
            </a:r>
            <a:r>
              <a:rPr lang="it-IT" sz="18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it-IT" sz="18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it-IT" sz="2200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Address</a:t>
            </a:r>
            <a:r>
              <a:rPr lang="it-IT" sz="2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           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Largo Marguerite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                                </a:t>
            </a:r>
            <a:r>
              <a:rPr lang="it-IT" sz="2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Yourcenar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,1-00019 ,</a:t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                               </a:t>
            </a:r>
            <a:r>
              <a:rPr lang="it-IT" sz="2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tIVOLI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                   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b="1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2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Tickets</a:t>
            </a:r>
            <a:r>
              <a:rPr lang="it-IT" sz="2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           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Standard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Ticket 8.00</a:t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                           </a:t>
            </a:r>
            <a:r>
              <a:rPr lang="it-IT" sz="2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Reduced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Ticket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                        </a:t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                            4.00,</a:t>
            </a:r>
            <a:r>
              <a:rPr lang="it-IT" sz="2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with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2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events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11.00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Tickets</a:t>
            </a:r>
            <a:r>
              <a:rPr lang="it-IT" sz="2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br>
              <a:rPr lang="it-IT" sz="2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Information                                              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0774382733 </a:t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2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Telephone                                                   </a:t>
            </a:r>
            <a:r>
              <a:rPr lang="it-IT" sz="2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0774530203</a:t>
            </a:r>
            <a:r>
              <a:rPr lang="it-IT" sz="1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it-IT" sz="1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it-IT" sz="1800" dirty="0"/>
              <a:t/>
            </a:r>
            <a:br>
              <a:rPr lang="it-IT" sz="1800" dirty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31141653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Opening hours</a:t>
            </a:r>
            <a:br>
              <a:rPr lang="it-IT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it-IT" sz="32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/>
              <a:t>- 9 </a:t>
            </a:r>
            <a:r>
              <a:rPr lang="it-IT" sz="1800" dirty="0" err="1" smtClean="0"/>
              <a:t>am</a:t>
            </a:r>
            <a:r>
              <a:rPr lang="it-IT" sz="1800" dirty="0" smtClean="0"/>
              <a:t> to -5pm from 2 </a:t>
            </a:r>
            <a:r>
              <a:rPr lang="it-IT" sz="1800" dirty="0" err="1" smtClean="0"/>
              <a:t>January</a:t>
            </a:r>
            <a:r>
              <a:rPr lang="it-IT" sz="1800" dirty="0" smtClean="0"/>
              <a:t> to 31 </a:t>
            </a:r>
            <a:r>
              <a:rPr lang="it-IT" sz="1800" dirty="0" err="1" smtClean="0"/>
              <a:t>January,last</a:t>
            </a:r>
            <a:r>
              <a:rPr lang="it-IT" sz="1800" dirty="0" smtClean="0"/>
              <a:t> </a:t>
            </a:r>
            <a:r>
              <a:rPr lang="it-IT" sz="1800" dirty="0" err="1" smtClean="0"/>
              <a:t>admission</a:t>
            </a:r>
            <a:r>
              <a:rPr lang="it-IT" sz="1800" dirty="0" smtClean="0"/>
              <a:t> at3.30 </a:t>
            </a:r>
            <a:r>
              <a:rPr lang="it-IT" sz="1800" dirty="0" err="1" smtClean="0"/>
              <a:t>pm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- 9 </a:t>
            </a:r>
            <a:r>
              <a:rPr lang="it-IT" sz="1800" dirty="0" err="1" smtClean="0"/>
              <a:t>am</a:t>
            </a:r>
            <a:r>
              <a:rPr lang="it-IT" sz="1800" dirty="0" smtClean="0"/>
              <a:t> to 6 </a:t>
            </a:r>
            <a:r>
              <a:rPr lang="it-IT" sz="1800" dirty="0" err="1" smtClean="0"/>
              <a:t>pm</a:t>
            </a:r>
            <a:r>
              <a:rPr lang="it-IT" sz="1800" dirty="0" smtClean="0"/>
              <a:t> from 1 </a:t>
            </a:r>
            <a:r>
              <a:rPr lang="it-IT" sz="1800" dirty="0" err="1" smtClean="0"/>
              <a:t>February</a:t>
            </a:r>
            <a:r>
              <a:rPr lang="it-IT" sz="1800" dirty="0" smtClean="0"/>
              <a:t> to 29 </a:t>
            </a:r>
            <a:r>
              <a:rPr lang="it-IT" sz="1800" dirty="0" err="1" smtClean="0"/>
              <a:t>February,last</a:t>
            </a:r>
            <a:r>
              <a:rPr lang="it-IT" sz="1800" dirty="0" smtClean="0"/>
              <a:t> </a:t>
            </a:r>
            <a:r>
              <a:rPr lang="it-IT" sz="1800" dirty="0" err="1" smtClean="0"/>
              <a:t>admission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4.30 </a:t>
            </a:r>
            <a:r>
              <a:rPr lang="it-IT" sz="1800" dirty="0" err="1" smtClean="0"/>
              <a:t>pm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- 9 m to 6.30 </a:t>
            </a:r>
            <a:r>
              <a:rPr lang="it-IT" sz="1800" dirty="0" err="1" smtClean="0"/>
              <a:t>pm</a:t>
            </a:r>
            <a:r>
              <a:rPr lang="it-IT" sz="1800" dirty="0" smtClean="0"/>
              <a:t> from 1 March to the last </a:t>
            </a:r>
            <a:r>
              <a:rPr lang="it-IT" sz="1800" dirty="0" err="1" smtClean="0"/>
              <a:t>Saturday</a:t>
            </a:r>
            <a:r>
              <a:rPr lang="it-IT" sz="1800" dirty="0" smtClean="0"/>
              <a:t> of </a:t>
            </a:r>
            <a:r>
              <a:rPr lang="it-IT" sz="1800" dirty="0" err="1" smtClean="0"/>
              <a:t>March,last</a:t>
            </a:r>
            <a:r>
              <a:rPr lang="it-IT" sz="1800" dirty="0" smtClean="0"/>
              <a:t> </a:t>
            </a:r>
            <a:r>
              <a:rPr lang="it-IT" sz="1800" dirty="0" err="1" smtClean="0"/>
              <a:t>admission</a:t>
            </a:r>
            <a:r>
              <a:rPr lang="it-IT" sz="1800" dirty="0" smtClean="0"/>
              <a:t> 5pm.</a:t>
            </a:r>
          </a:p>
          <a:p>
            <a:pPr marL="0" indent="0">
              <a:buNone/>
            </a:pPr>
            <a:r>
              <a:rPr lang="it-IT" sz="1800" dirty="0" smtClean="0"/>
              <a:t>- 9 </a:t>
            </a:r>
            <a:r>
              <a:rPr lang="it-IT" sz="1800" dirty="0" err="1" smtClean="0"/>
              <a:t>am</a:t>
            </a:r>
            <a:r>
              <a:rPr lang="it-IT" sz="1800" dirty="0" smtClean="0"/>
              <a:t> to 7 </a:t>
            </a:r>
            <a:r>
              <a:rPr lang="it-IT" sz="1800" dirty="0" err="1" smtClean="0"/>
              <a:t>pm</a:t>
            </a:r>
            <a:r>
              <a:rPr lang="it-IT" sz="1800" dirty="0" smtClean="0"/>
              <a:t> from the last </a:t>
            </a:r>
            <a:r>
              <a:rPr lang="it-IT" sz="1800" dirty="0" err="1" smtClean="0"/>
              <a:t>Sunday</a:t>
            </a:r>
            <a:r>
              <a:rPr lang="it-IT" sz="1800" dirty="0" smtClean="0"/>
              <a:t> of March to 30 </a:t>
            </a:r>
            <a:r>
              <a:rPr lang="it-IT" sz="1800" dirty="0" err="1" smtClean="0"/>
              <a:t>April,last</a:t>
            </a:r>
            <a:r>
              <a:rPr lang="it-IT" sz="1800" dirty="0" smtClean="0"/>
              <a:t> </a:t>
            </a:r>
            <a:r>
              <a:rPr lang="it-IT" sz="1800" dirty="0" err="1" smtClean="0"/>
              <a:t>admission</a:t>
            </a:r>
            <a:r>
              <a:rPr lang="it-IT" sz="1800" dirty="0" smtClean="0"/>
              <a:t> 5.30 </a:t>
            </a:r>
            <a:r>
              <a:rPr lang="it-IT" sz="1800" dirty="0" err="1" smtClean="0"/>
              <a:t>pm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- 9 </a:t>
            </a:r>
            <a:r>
              <a:rPr lang="it-IT" sz="1800" dirty="0" err="1" smtClean="0"/>
              <a:t>am</a:t>
            </a:r>
            <a:r>
              <a:rPr lang="it-IT" sz="1800" dirty="0" smtClean="0"/>
              <a:t> to 7.30 </a:t>
            </a:r>
            <a:r>
              <a:rPr lang="it-IT" sz="1800" dirty="0" err="1" smtClean="0"/>
              <a:t>pm</a:t>
            </a:r>
            <a:r>
              <a:rPr lang="it-IT" sz="1800" dirty="0" smtClean="0"/>
              <a:t> from 1 </a:t>
            </a:r>
            <a:r>
              <a:rPr lang="it-IT" sz="1800" dirty="0" err="1" smtClean="0"/>
              <a:t>May</a:t>
            </a:r>
            <a:r>
              <a:rPr lang="it-IT" sz="1800" dirty="0" smtClean="0"/>
              <a:t> to 31 </a:t>
            </a:r>
            <a:r>
              <a:rPr lang="it-IT" sz="1800" dirty="0" err="1" smtClean="0"/>
              <a:t>August,last</a:t>
            </a:r>
            <a:r>
              <a:rPr lang="it-IT" sz="1800" dirty="0" smtClean="0"/>
              <a:t> </a:t>
            </a:r>
            <a:r>
              <a:rPr lang="it-IT" sz="1800" dirty="0" err="1" smtClean="0"/>
              <a:t>admission</a:t>
            </a:r>
            <a:r>
              <a:rPr lang="it-IT" sz="1800" dirty="0" smtClean="0"/>
              <a:t> 6 </a:t>
            </a:r>
            <a:r>
              <a:rPr lang="it-IT" sz="1800" dirty="0" err="1" smtClean="0"/>
              <a:t>pm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- 9 </a:t>
            </a:r>
            <a:r>
              <a:rPr lang="it-IT" sz="1800" dirty="0" err="1" smtClean="0"/>
              <a:t>am</a:t>
            </a:r>
            <a:r>
              <a:rPr lang="it-IT" sz="1800" dirty="0" smtClean="0"/>
              <a:t>  to 7 </a:t>
            </a:r>
            <a:r>
              <a:rPr lang="it-IT" sz="1800" dirty="0" err="1" smtClean="0"/>
              <a:t>pm</a:t>
            </a:r>
            <a:r>
              <a:rPr lang="it-IT" sz="1800" dirty="0" smtClean="0"/>
              <a:t> from 1 </a:t>
            </a:r>
            <a:r>
              <a:rPr lang="it-IT" sz="1800" dirty="0" err="1" smtClean="0"/>
              <a:t>September</a:t>
            </a:r>
            <a:r>
              <a:rPr lang="it-IT" sz="1800" dirty="0" smtClean="0"/>
              <a:t> to 30 </a:t>
            </a:r>
            <a:r>
              <a:rPr lang="it-IT" sz="1800" dirty="0" err="1" smtClean="0"/>
              <a:t>September,last</a:t>
            </a:r>
            <a:r>
              <a:rPr lang="it-IT" sz="1800" dirty="0" smtClean="0"/>
              <a:t> </a:t>
            </a:r>
            <a:r>
              <a:rPr lang="it-IT" sz="1800" dirty="0" err="1" smtClean="0"/>
              <a:t>admission</a:t>
            </a:r>
            <a:r>
              <a:rPr lang="it-IT" sz="1800" dirty="0" smtClean="0"/>
              <a:t>  5.30 </a:t>
            </a:r>
            <a:r>
              <a:rPr lang="it-IT" sz="1800" dirty="0" err="1" smtClean="0"/>
              <a:t>pm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- 9 </a:t>
            </a:r>
            <a:r>
              <a:rPr lang="it-IT" sz="1800" dirty="0" err="1" smtClean="0"/>
              <a:t>am</a:t>
            </a:r>
            <a:r>
              <a:rPr lang="it-IT" sz="1800" dirty="0" smtClean="0"/>
              <a:t> to 6.30 </a:t>
            </a:r>
            <a:r>
              <a:rPr lang="it-IT" sz="1800" dirty="0" err="1" smtClean="0"/>
              <a:t>pm</a:t>
            </a:r>
            <a:r>
              <a:rPr lang="it-IT" sz="1800" dirty="0" smtClean="0"/>
              <a:t> from 1 </a:t>
            </a:r>
            <a:r>
              <a:rPr lang="it-IT" sz="1800" dirty="0" err="1" smtClean="0"/>
              <a:t>October</a:t>
            </a:r>
            <a:r>
              <a:rPr lang="it-IT" sz="1800" dirty="0" smtClean="0"/>
              <a:t> to last </a:t>
            </a:r>
            <a:r>
              <a:rPr lang="it-IT" sz="1800" dirty="0" err="1" smtClean="0"/>
              <a:t>Saturday</a:t>
            </a:r>
            <a:r>
              <a:rPr lang="it-IT" sz="1800" dirty="0" smtClean="0"/>
              <a:t> of </a:t>
            </a:r>
            <a:r>
              <a:rPr lang="it-IT" sz="1800" dirty="0" err="1"/>
              <a:t>O</a:t>
            </a:r>
            <a:r>
              <a:rPr lang="it-IT" sz="1800" dirty="0" err="1" smtClean="0"/>
              <a:t>ctober</a:t>
            </a:r>
            <a:r>
              <a:rPr lang="it-IT" sz="1800" dirty="0" smtClean="0"/>
              <a:t> ,last </a:t>
            </a:r>
            <a:r>
              <a:rPr lang="it-IT" sz="1800" dirty="0" err="1" smtClean="0"/>
              <a:t>admission</a:t>
            </a:r>
            <a:r>
              <a:rPr lang="it-IT" sz="1800" dirty="0" smtClean="0"/>
              <a:t> 5 </a:t>
            </a:r>
            <a:r>
              <a:rPr lang="it-IT" sz="1800" dirty="0" err="1" smtClean="0"/>
              <a:t>pm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- 9 </a:t>
            </a:r>
            <a:r>
              <a:rPr lang="it-IT" sz="1800" dirty="0" err="1" smtClean="0"/>
              <a:t>am</a:t>
            </a:r>
            <a:r>
              <a:rPr lang="it-IT" sz="1800" dirty="0" smtClean="0"/>
              <a:t> to 5 </a:t>
            </a:r>
            <a:r>
              <a:rPr lang="it-IT" sz="1800" dirty="0" err="1" smtClean="0"/>
              <a:t>pm</a:t>
            </a:r>
            <a:r>
              <a:rPr lang="it-IT" sz="1800" dirty="0" smtClean="0"/>
              <a:t> from the last </a:t>
            </a:r>
            <a:r>
              <a:rPr lang="it-IT" sz="1800" dirty="0" err="1" smtClean="0"/>
              <a:t>sunday</a:t>
            </a:r>
            <a:r>
              <a:rPr lang="it-IT" sz="1800" dirty="0" smtClean="0"/>
              <a:t> of </a:t>
            </a:r>
            <a:r>
              <a:rPr lang="it-IT" sz="1800" dirty="0" err="1" smtClean="0"/>
              <a:t>October</a:t>
            </a:r>
            <a:r>
              <a:rPr lang="it-IT" sz="1800" dirty="0" smtClean="0"/>
              <a:t> to 31 </a:t>
            </a:r>
            <a:r>
              <a:rPr lang="it-IT" sz="1800" dirty="0" err="1" smtClean="0"/>
              <a:t>December,last</a:t>
            </a:r>
            <a:r>
              <a:rPr lang="it-IT" sz="1800" dirty="0" smtClean="0"/>
              <a:t> </a:t>
            </a:r>
            <a:r>
              <a:rPr lang="it-IT" sz="1800" dirty="0" err="1" smtClean="0"/>
              <a:t>admission</a:t>
            </a:r>
            <a:r>
              <a:rPr lang="it-IT" sz="1800" dirty="0" smtClean="0"/>
              <a:t> 3.30 </a:t>
            </a:r>
            <a:r>
              <a:rPr lang="it-IT" sz="1800" dirty="0" err="1" smtClean="0"/>
              <a:t>pm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b="1" dirty="0" smtClean="0"/>
              <a:t>THE VILLA  IS  OLSO  OPEN  ON  MONDAYS.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xmlns="" val="339957808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  <a:latin typeface="Algerian" pitchFamily="82" charset="0"/>
              </a:rPr>
              <a:t>tips</a:t>
            </a:r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lgerian" pitchFamily="82" charset="0"/>
              </a:rPr>
              <a:t>for</a:t>
            </a:r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Algerian" pitchFamily="82" charset="0"/>
              </a:rPr>
              <a:t>tourists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parajita"/>
              </a:rPr>
              <a:t>-Bring </a:t>
            </a:r>
            <a:r>
              <a:rPr lang="en-US" dirty="0" smtClean="0">
                <a:latin typeface="Aparajita"/>
              </a:rPr>
              <a:t>a hat to cover yourself from the </a:t>
            </a:r>
            <a:r>
              <a:rPr lang="en-US" dirty="0" smtClean="0">
                <a:latin typeface="Aparajita"/>
              </a:rPr>
              <a:t>sun.</a:t>
            </a:r>
          </a:p>
          <a:p>
            <a:pPr>
              <a:buNone/>
            </a:pPr>
            <a:r>
              <a:rPr lang="en-US" dirty="0" smtClean="0">
                <a:latin typeface="Aparajita"/>
              </a:rPr>
              <a:t>-Bring </a:t>
            </a:r>
            <a:r>
              <a:rPr lang="en-US" dirty="0" smtClean="0">
                <a:latin typeface="Aparajita"/>
              </a:rPr>
              <a:t>a packed </a:t>
            </a:r>
            <a:r>
              <a:rPr lang="en-US" dirty="0" smtClean="0">
                <a:latin typeface="Aparajita"/>
              </a:rPr>
              <a:t>lunch.</a:t>
            </a:r>
          </a:p>
          <a:p>
            <a:pPr>
              <a:buNone/>
            </a:pPr>
            <a:r>
              <a:rPr lang="en-US" dirty="0" smtClean="0">
                <a:latin typeface="Aparajita"/>
              </a:rPr>
              <a:t>-Bring </a:t>
            </a:r>
            <a:r>
              <a:rPr lang="en-US" dirty="0" smtClean="0">
                <a:latin typeface="Aparajita"/>
              </a:rPr>
              <a:t>an umbrella in case of rain</a:t>
            </a:r>
            <a:r>
              <a:rPr lang="en-US" dirty="0" smtClean="0">
                <a:latin typeface="Aparajita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Aparajita"/>
              </a:rPr>
              <a:t>-Do </a:t>
            </a:r>
            <a:r>
              <a:rPr lang="en-US" dirty="0" smtClean="0">
                <a:latin typeface="Aparajita"/>
              </a:rPr>
              <a:t>not leave waste around</a:t>
            </a:r>
            <a:r>
              <a:rPr lang="en-US" dirty="0" smtClean="0">
                <a:latin typeface="Aparajita"/>
              </a:rPr>
              <a:t>.</a:t>
            </a:r>
          </a:p>
          <a:p>
            <a:pPr>
              <a:buNone/>
            </a:pPr>
            <a:endParaRPr lang="it-IT" dirty="0">
              <a:latin typeface="Aparajit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EMPEROR HADRIAN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4048" y="1556793"/>
            <a:ext cx="3682752" cy="42296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Hadrian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was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declared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emperor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 AD 117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after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death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of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Trajan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who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had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been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mentor.Originally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from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Spain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,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he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was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 man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of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peace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acute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observer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of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situations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Hadrian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was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to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spend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more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than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half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reign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outside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Italy.</a:t>
            </a:r>
          </a:p>
          <a:p>
            <a:pPr marL="0" indent="0" algn="ctr">
              <a:buNone/>
            </a:pPr>
            <a:endParaRPr lang="it-IT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3074" name="Picture 2" descr="Risultati immagini per adriano impera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4695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02393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1118445"/>
            <a:ext cx="4690864" cy="45965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Hadrian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was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 </a:t>
            </a:r>
            <a:r>
              <a:rPr lang="it-IT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cultured</a:t>
            </a:r>
            <a:r>
              <a:rPr lang="it-IT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it-IT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refined</a:t>
            </a:r>
            <a:r>
              <a:rPr lang="it-IT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man,lover of </a:t>
            </a:r>
            <a:r>
              <a:rPr lang="it-IT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Greek</a:t>
            </a:r>
            <a:r>
              <a:rPr lang="it-IT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culture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in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fact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he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spent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long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periods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in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Greece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Hadrian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died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in AD 138 at the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age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of 62 ,and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nominated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successor Antonino ,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leaving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him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consolidated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prestigious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empire. </a:t>
            </a:r>
            <a:endParaRPr lang="it-IT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098" name="Picture 2" descr="Risultati immagini per adriano imperat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8444"/>
            <a:ext cx="3240360" cy="45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3267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3108" y="457200"/>
            <a:ext cx="5715040" cy="8382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lgerian" pitchFamily="82" charset="0"/>
              </a:rPr>
              <a:t>MAP OF HADRIAN’S VILLA</a:t>
            </a:r>
            <a:endParaRPr lang="it-IT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Risultati immagini per mappa villa adri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64373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464496" cy="1143000"/>
          </a:xfrm>
        </p:spPr>
        <p:txBody>
          <a:bodyPr>
            <a:normAutofit/>
          </a:bodyPr>
          <a:lstStyle/>
          <a:p>
            <a:r>
              <a:rPr lang="it-IT" sz="4000" dirty="0" err="1" smtClean="0">
                <a:latin typeface="Algerian" panose="04020705040A02060702" pitchFamily="82" charset="0"/>
              </a:rPr>
              <a:t>hadrian’s</a:t>
            </a:r>
            <a:r>
              <a:rPr lang="it-IT" sz="4000" dirty="0" smtClean="0">
                <a:latin typeface="Algerian" panose="04020705040A02060702" pitchFamily="82" charset="0"/>
              </a:rPr>
              <a:t> villa</a:t>
            </a:r>
            <a:endParaRPr lang="it-IT" sz="4000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4876" y="1571612"/>
            <a:ext cx="3971924" cy="45545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Hadrian’s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villa </a:t>
            </a:r>
            <a:r>
              <a:rPr lang="it-IT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 Tivoli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bears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witness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to the grandeur of the Roman Empire.</a:t>
            </a:r>
          </a:p>
          <a:p>
            <a:pPr marL="0" indent="0" algn="ctr">
              <a:buNone/>
            </a:pP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It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is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one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of the best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kept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most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visited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archeological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sites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in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Italy.This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is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why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it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been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listed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 UNESCO World Heritage Site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since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1999.</a:t>
            </a:r>
          </a:p>
          <a:p>
            <a:pPr marL="0" indent="0" algn="ctr">
              <a:buNone/>
            </a:pP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 villa </a:t>
            </a:r>
            <a:r>
              <a:rPr lang="it-IT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was</a:t>
            </a:r>
            <a:r>
              <a:rPr lang="it-IT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built</a:t>
            </a:r>
            <a:r>
              <a:rPr lang="it-IT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by Roman </a:t>
            </a:r>
            <a:r>
              <a:rPr lang="it-IT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Emperor</a:t>
            </a:r>
            <a:r>
              <a:rPr lang="it-IT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Hadrian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foot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of the Tiburtine Hills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between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118 and 138 AD.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endParaRPr lang="it-IT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94" y="3759518"/>
            <a:ext cx="3096344" cy="20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694" y="980728"/>
            <a:ext cx="322205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10108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404664"/>
            <a:ext cx="4968552" cy="72008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the </a:t>
            </a:r>
            <a:r>
              <a:rPr lang="it-IT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structure</a:t>
            </a:r>
            <a:endParaRPr lang="it-IT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64088" y="1571612"/>
            <a:ext cx="3322712" cy="45545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vast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residential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complex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extended</a:t>
            </a:r>
            <a:r>
              <a:rPr lang="it-IT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over an area of </a:t>
            </a:r>
            <a:r>
              <a:rPr lang="it-IT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about</a:t>
            </a:r>
            <a:r>
              <a:rPr lang="it-IT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120 </a:t>
            </a:r>
            <a:r>
              <a:rPr lang="it-IT" sz="2800" b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hectares</a:t>
            </a:r>
            <a:r>
              <a:rPr lang="it-IT" sz="2800" b="1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 site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included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buildings,baths,temples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barracks,theatres,gardens,fountains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nymphaeums.Today,of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ancient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pomp,it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is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possible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to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see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only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40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hectares.Some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parts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were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explicitly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commissioned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by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Hadrian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to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represent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tht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empire’s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many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provinces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that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he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had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visited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himself</a:t>
            </a:r>
            <a:r>
              <a:rPr lang="it-IT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  <p:pic>
        <p:nvPicPr>
          <p:cNvPr id="5122" name="Picture 2" descr="Risultati immagini per struttura villa adri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032448" cy="23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8931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653136"/>
            <a:ext cx="8219256" cy="1584176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Vestibule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which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connected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 Great and Small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Baths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it-IT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146" name="Picture 2" descr="Risultati immagini per vestibolo villa adr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616624" cy="38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128355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Canopus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a long canal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lined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by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columns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of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carytids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in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homage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to the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ancient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Egyptian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city of the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same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name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it-IT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7170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17848"/>
            <a:ext cx="561662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469243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Maritime </a:t>
            </a:r>
            <a:r>
              <a:rPr lang="it-IT" b="1" dirty="0" err="1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Theatre</a:t>
            </a:r>
            <a:r>
              <a:rPr lang="it-IT" dirty="0">
                <a:latin typeface="Aparajita" panose="020B0604020202020204" pitchFamily="34" charset="0"/>
                <a:cs typeface="Aparajita" panose="020B0604020202020204" pitchFamily="34" charset="0"/>
              </a:rPr>
              <a:t>,</a:t>
            </a:r>
            <a:r>
              <a:rPr lang="it-IT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 portico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which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contained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 round pool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representing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 </a:t>
            </a:r>
            <a:r>
              <a:rPr lang="it-IT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sea</a:t>
            </a: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it-IT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194" name="Picture 2" descr="Risultati immagini per il teatro marittimo villa adr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633"/>
            <a:ext cx="65527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307975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514</Words>
  <Application>Microsoft Office PowerPoint</Application>
  <PresentationFormat>Presentazione su schermo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Terra</vt:lpstr>
      <vt:lpstr>BROCHURE VILLA ADRIANA </vt:lpstr>
      <vt:lpstr>EMPEROR HADRIAN</vt:lpstr>
      <vt:lpstr>Diapositiva 3</vt:lpstr>
      <vt:lpstr>MAP OF HADRIAN’S VILLA</vt:lpstr>
      <vt:lpstr>hadrian’s villa</vt:lpstr>
      <vt:lpstr>the structure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Duration of the tour 1h and 30    Address                                                    Largo Marguerite                                                                          Yourcenar,1-00019 ,                                                                        tIVOLI.                                                             Tickets                                                   Standard Ticket 8.00                                                                    Reduced Ticket                                                                                                                                    4.00,with events 11.00 Tickets  Information                                               0774382733   Telephone                                                   0774530203  </vt:lpstr>
      <vt:lpstr>Opening hours </vt:lpstr>
      <vt:lpstr>tips for tourists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VILLA HADRIANA</dc:title>
  <dc:creator>Utente</dc:creator>
  <cp:lastModifiedBy>guest02</cp:lastModifiedBy>
  <cp:revision>22</cp:revision>
  <dcterms:created xsi:type="dcterms:W3CDTF">2018-05-22T13:01:55Z</dcterms:created>
  <dcterms:modified xsi:type="dcterms:W3CDTF">2018-05-23T07:47:51Z</dcterms:modified>
</cp:coreProperties>
</file>